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8" r:id="rId4"/>
    <p:sldId id="266" r:id="rId5"/>
    <p:sldId id="267" r:id="rId6"/>
    <p:sldId id="261" r:id="rId7"/>
    <p:sldId id="269" r:id="rId8"/>
    <p:sldId id="265" r:id="rId9"/>
    <p:sldId id="264" r:id="rId10"/>
    <p:sldId id="259" r:id="rId11"/>
    <p:sldId id="270" r:id="rId12"/>
    <p:sldId id="271" r:id="rId13"/>
    <p:sldId id="273" r:id="rId14"/>
    <p:sldId id="274" r:id="rId15"/>
    <p:sldId id="276" r:id="rId16"/>
    <p:sldId id="277" r:id="rId17"/>
    <p:sldId id="275" r:id="rId18"/>
    <p:sldId id="257" r:id="rId19"/>
    <p:sldId id="256" r:id="rId20"/>
    <p:sldId id="258" r:id="rId21"/>
    <p:sldId id="283" r:id="rId22"/>
    <p:sldId id="278" r:id="rId23"/>
    <p:sldId id="279" r:id="rId24"/>
    <p:sldId id="281" r:id="rId25"/>
    <p:sldId id="282" r:id="rId26"/>
    <p:sldId id="280" r:id="rId27"/>
    <p:sldId id="284" r:id="rId28"/>
    <p:sldId id="272" r:id="rId29"/>
    <p:sldId id="285" r:id="rId30"/>
    <p:sldId id="286" r:id="rId31"/>
    <p:sldId id="287" r:id="rId32"/>
    <p:sldId id="289" r:id="rId33"/>
    <p:sldId id="288" r:id="rId34"/>
    <p:sldId id="291" r:id="rId35"/>
    <p:sldId id="293" r:id="rId36"/>
    <p:sldId id="290" r:id="rId37"/>
    <p:sldId id="294" r:id="rId38"/>
    <p:sldId id="260" r:id="rId39"/>
    <p:sldId id="292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1C7E7-1AA8-4590-85BB-DCF7F3725284}" type="datetimeFigureOut">
              <a:rPr lang="en-US" smtClean="0"/>
              <a:pPr/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CB019-4790-4306-93D4-2FFD18ECC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strother\Desktop\mc%20cleanup\iphone\spy%20kids.wmv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wmf"/><Relationship Id="rId7" Type="http://schemas.openxmlformats.org/officeDocument/2006/relationships/image" Target="../media/image18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wmf"/><Relationship Id="rId11" Type="http://schemas.openxmlformats.org/officeDocument/2006/relationships/image" Target="../media/image22.png"/><Relationship Id="rId5" Type="http://schemas.openxmlformats.org/officeDocument/2006/relationships/image" Target="../media/image1.wmf"/><Relationship Id="rId10" Type="http://schemas.openxmlformats.org/officeDocument/2006/relationships/image" Target="../media/image21.png"/><Relationship Id="rId4" Type="http://schemas.openxmlformats.org/officeDocument/2006/relationships/image" Target="../media/image17.wmf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strother\Desktop\mc%20cleanup\iphone\talking.AVI" TargetMode="Externa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strother\Desktop\mc%20cleanup\iphone\carts.AVI" TargetMode="Externa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strother\Desktop\mc%20cleanup\iphone\shelf%20markers.AVI" TargetMode="Externa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mstrother\Desktop\mc%20cleanup\iphone\not%20shelf%20markers.AVI" TargetMode="Externa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0100" y="428178"/>
            <a:ext cx="75438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</a:t>
            </a:r>
            <a:b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b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Finch </a:t>
            </a:r>
            <a:b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Library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10" descr="C:\Documents and Settings\mstrother\Local Settings\Temporary Internet Files\Content.IE5\UIRRF805\MC90015677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733800"/>
            <a:ext cx="2133600" cy="1991575"/>
          </a:xfrm>
          <a:prstGeom prst="rect">
            <a:avLst/>
          </a:prstGeom>
          <a:noFill/>
        </p:spPr>
      </p:pic>
      <p:pic>
        <p:nvPicPr>
          <p:cNvPr id="6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039457"/>
            <a:ext cx="2057400" cy="1389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376623" y="281632"/>
            <a:ext cx="5627089" cy="6379039"/>
          </a:xfrm>
          <a:prstGeom prst="rect">
            <a:avLst/>
          </a:prstGeom>
        </p:spPr>
      </p:pic>
      <p:pic>
        <p:nvPicPr>
          <p:cNvPr id="7" name="spy kid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17435" y="1826037"/>
            <a:ext cx="4425033" cy="2630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c re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762000"/>
            <a:ext cx="3429000" cy="4876800"/>
          </a:xfrm>
          <a:prstGeom prst="rect">
            <a:avLst/>
          </a:prstGeom>
        </p:spPr>
      </p:pic>
      <p:pic>
        <p:nvPicPr>
          <p:cNvPr id="6" name="Picture 5" descr="DSCF23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1627" y="605308"/>
            <a:ext cx="3602058" cy="512579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12261" y="540912"/>
            <a:ext cx="28559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Agent 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Strother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SCF23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1994" y="592428"/>
            <a:ext cx="3425780" cy="50742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45591" y="1815920"/>
            <a:ext cx="28559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Agent  </a:t>
            </a:r>
          </a:p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Daniel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930198">
            <a:off x="705270" y="-988711"/>
            <a:ext cx="6813922" cy="7724468"/>
          </a:xfrm>
          <a:prstGeom prst="rect">
            <a:avLst/>
          </a:prstGeom>
        </p:spPr>
      </p:pic>
      <p:pic>
        <p:nvPicPr>
          <p:cNvPr id="6" name="Picture 5" descr="DSCF2345.JPG"/>
          <p:cNvPicPr>
            <a:picLocks noChangeAspect="1"/>
          </p:cNvPicPr>
          <p:nvPr/>
        </p:nvPicPr>
        <p:blipFill>
          <a:blip r:embed="rId3" cstate="print"/>
          <a:srcRect l="7042" t="11268" r="9014"/>
          <a:stretch>
            <a:fillRect/>
          </a:stretch>
        </p:blipFill>
        <p:spPr>
          <a:xfrm rot="21161401">
            <a:off x="1796817" y="1611557"/>
            <a:ext cx="4894418" cy="3327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23339">
            <a:off x="718149" y="-653861"/>
            <a:ext cx="6813922" cy="7724468"/>
          </a:xfrm>
          <a:prstGeom prst="rect">
            <a:avLst/>
          </a:prstGeom>
        </p:spPr>
      </p:pic>
      <p:pic>
        <p:nvPicPr>
          <p:cNvPr id="5" name="Picture 4" descr="DSCF2346.JPG"/>
          <p:cNvPicPr>
            <a:picLocks noChangeAspect="1"/>
          </p:cNvPicPr>
          <p:nvPr/>
        </p:nvPicPr>
        <p:blipFill>
          <a:blip r:embed="rId3" cstate="print"/>
          <a:srcRect t="5188" r="6115"/>
          <a:stretch>
            <a:fillRect/>
          </a:stretch>
        </p:blipFill>
        <p:spPr>
          <a:xfrm rot="21330199">
            <a:off x="2839915" y="626490"/>
            <a:ext cx="3411070" cy="4868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c re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762000"/>
            <a:ext cx="3429000" cy="4876800"/>
          </a:xfrm>
          <a:prstGeom prst="rect">
            <a:avLst/>
          </a:prstGeom>
        </p:spPr>
      </p:pic>
      <p:pic>
        <p:nvPicPr>
          <p:cNvPr id="6" name="Picture 5" descr="DSCF23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1627" y="605308"/>
            <a:ext cx="3602058" cy="512579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12261" y="540912"/>
            <a:ext cx="28559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Agent 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Strother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SCF23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1994" y="592428"/>
            <a:ext cx="3425780" cy="50742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45591" y="1815920"/>
            <a:ext cx="28559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Agent  </a:t>
            </a:r>
          </a:p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Daniel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930198">
            <a:off x="705270" y="-988711"/>
            <a:ext cx="6813922" cy="7724468"/>
          </a:xfrm>
          <a:prstGeom prst="rect">
            <a:avLst/>
          </a:prstGeom>
        </p:spPr>
      </p:pic>
      <p:pic>
        <p:nvPicPr>
          <p:cNvPr id="5" name="Picture 4" descr="DSCF23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18902">
            <a:off x="1830595" y="1589660"/>
            <a:ext cx="4835549" cy="337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290" y="1584103"/>
            <a:ext cx="4225660" cy="47903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64842" y="245772"/>
            <a:ext cx="7543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Finch </a:t>
            </a:r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iPhone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362200"/>
            <a:ext cx="3505200" cy="3973601"/>
          </a:xfrm>
          <a:prstGeom prst="rect">
            <a:avLst/>
          </a:prstGeom>
        </p:spPr>
      </p:pic>
      <p:pic>
        <p:nvPicPr>
          <p:cNvPr id="1031" name="Picture 7" descr="C:\Documents and Settings\mstrother\Local Settings\Temporary Internet Files\Content.IE5\50X44JPX\MC9000975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648200"/>
            <a:ext cx="914400" cy="1030068"/>
          </a:xfrm>
          <a:prstGeom prst="rect">
            <a:avLst/>
          </a:prstGeom>
          <a:noFill/>
        </p:spPr>
      </p:pic>
      <p:pic>
        <p:nvPicPr>
          <p:cNvPr id="1032" name="Picture 8" descr="C:\Documents and Settings\mstrother\Local Settings\Temporary Internet Files\Content.IE5\UIRRF805\MC90019867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222" y="3276600"/>
            <a:ext cx="1066800" cy="1024791"/>
          </a:xfrm>
          <a:prstGeom prst="rect">
            <a:avLst/>
          </a:prstGeom>
          <a:noFill/>
        </p:spPr>
      </p:pic>
      <p:pic>
        <p:nvPicPr>
          <p:cNvPr id="1034" name="Picture 10" descr="C:\Documents and Settings\mstrother\Local Settings\Temporary Internet Files\Content.IE5\UIRRF805\MC900156777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81730" y="607454"/>
            <a:ext cx="1323451" cy="1235354"/>
          </a:xfrm>
          <a:prstGeom prst="rect">
            <a:avLst/>
          </a:prstGeom>
          <a:noFill/>
        </p:spPr>
      </p:pic>
      <p:pic>
        <p:nvPicPr>
          <p:cNvPr id="1035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6639" y="656823"/>
            <a:ext cx="1573794" cy="1062921"/>
          </a:xfrm>
          <a:prstGeom prst="rect">
            <a:avLst/>
          </a:prstGeom>
          <a:noFill/>
        </p:spPr>
      </p:pic>
      <p:pic>
        <p:nvPicPr>
          <p:cNvPr id="1037" name="Picture 13" descr="C:\Documents and Settings\mstrother\Local Settings\Temporary Internet Files\Content.IE5\UIRRF805\MC90029006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7215" y="3571741"/>
            <a:ext cx="1364055" cy="929489"/>
          </a:xfrm>
          <a:prstGeom prst="rect">
            <a:avLst/>
          </a:prstGeom>
          <a:noFill/>
        </p:spPr>
      </p:pic>
      <p:pic>
        <p:nvPicPr>
          <p:cNvPr id="1039" name="Picture 15" descr="C:\Documents and Settings\mstrother\Local Settings\Temporary Internet Files\Content.IE5\6SMHAJRE\MC900431516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7758" y="1845743"/>
            <a:ext cx="990600" cy="990600"/>
          </a:xfrm>
          <a:prstGeom prst="rect">
            <a:avLst/>
          </a:prstGeom>
          <a:noFill/>
        </p:spPr>
      </p:pic>
      <p:pic>
        <p:nvPicPr>
          <p:cNvPr id="10" name="Picture 9" descr="be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48216" y="453980"/>
            <a:ext cx="961666" cy="961666"/>
          </a:xfrm>
          <a:prstGeom prst="rect">
            <a:avLst/>
          </a:prstGeom>
        </p:spPr>
      </p:pic>
      <p:pic>
        <p:nvPicPr>
          <p:cNvPr id="11" name="Picture 10" descr="heart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40944" y="4881093"/>
            <a:ext cx="1000168" cy="1000168"/>
          </a:xfrm>
          <a:prstGeom prst="rect">
            <a:avLst/>
          </a:prstGeom>
        </p:spPr>
      </p:pic>
      <p:pic>
        <p:nvPicPr>
          <p:cNvPr id="12" name="Picture 11" descr="video.png"/>
          <p:cNvPicPr>
            <a:picLocks noChangeAspect="1"/>
          </p:cNvPicPr>
          <p:nvPr/>
        </p:nvPicPr>
        <p:blipFill>
          <a:blip r:embed="rId11" cstate="print"/>
          <a:srcRect l="2549" r="5955"/>
          <a:stretch>
            <a:fillRect/>
          </a:stretch>
        </p:blipFill>
        <p:spPr>
          <a:xfrm>
            <a:off x="7276563" y="1596980"/>
            <a:ext cx="1163481" cy="121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900" y="2057400"/>
            <a:ext cx="3886200" cy="44055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66800" y="533400"/>
            <a:ext cx="7543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iPhone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922" y="798731"/>
            <a:ext cx="1448873" cy="978551"/>
          </a:xfrm>
          <a:prstGeom prst="rect">
            <a:avLst/>
          </a:prstGeom>
          <a:noFill/>
        </p:spPr>
      </p:pic>
      <p:pic>
        <p:nvPicPr>
          <p:cNvPr id="12" name="Picture 11" descr="ben.png"/>
          <p:cNvPicPr>
            <a:picLocks noChangeAspect="1"/>
          </p:cNvPicPr>
          <p:nvPr/>
        </p:nvPicPr>
        <p:blipFill>
          <a:blip r:embed="rId4" cstate="print"/>
          <a:srcRect t="-6666" r="6666" b="6670"/>
          <a:stretch>
            <a:fillRect/>
          </a:stretch>
        </p:blipFill>
        <p:spPr>
          <a:xfrm>
            <a:off x="4267157" y="2406513"/>
            <a:ext cx="1167728" cy="12510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 descr="video.png"/>
          <p:cNvPicPr>
            <a:picLocks noChangeAspect="1"/>
          </p:cNvPicPr>
          <p:nvPr/>
        </p:nvPicPr>
        <p:blipFill>
          <a:blip r:embed="rId5" cstate="print"/>
          <a:srcRect l="2549" r="5955"/>
          <a:stretch>
            <a:fillRect/>
          </a:stretch>
        </p:blipFill>
        <p:spPr>
          <a:xfrm>
            <a:off x="5859887" y="721216"/>
            <a:ext cx="1163481" cy="1212936"/>
          </a:xfrm>
          <a:prstGeom prst="rect">
            <a:avLst/>
          </a:prstGeom>
        </p:spPr>
      </p:pic>
      <p:pic>
        <p:nvPicPr>
          <p:cNvPr id="13" name="Picture 12" descr="bul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6833" y="2485622"/>
            <a:ext cx="1175165" cy="1155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ul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1854" y="694065"/>
            <a:ext cx="1753023" cy="1723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ensor.JPG"/>
          <p:cNvPicPr>
            <a:picLocks noChangeAspect="1"/>
          </p:cNvPicPr>
          <p:nvPr/>
        </p:nvPicPr>
        <p:blipFill>
          <a:blip r:embed="rId3" cstate="print"/>
          <a:srcRect l="5628" r="30952"/>
          <a:stretch>
            <a:fillRect/>
          </a:stretch>
        </p:blipFill>
        <p:spPr>
          <a:xfrm>
            <a:off x="3709115" y="592427"/>
            <a:ext cx="3464417" cy="510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pic>
        <p:nvPicPr>
          <p:cNvPr id="6" name="Picture 5" descr="walk.JPG"/>
          <p:cNvPicPr>
            <a:picLocks noChangeAspect="1"/>
          </p:cNvPicPr>
          <p:nvPr/>
        </p:nvPicPr>
        <p:blipFill>
          <a:blip r:embed="rId3" cstate="print"/>
          <a:srcRect l="12635" r="27076"/>
          <a:stretch>
            <a:fillRect/>
          </a:stretch>
        </p:blipFill>
        <p:spPr>
          <a:xfrm>
            <a:off x="3734873" y="978794"/>
            <a:ext cx="3471547" cy="468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pic>
        <p:nvPicPr>
          <p:cNvPr id="5" name="Picture 4" descr="first heat.JPG"/>
          <p:cNvPicPr>
            <a:picLocks noChangeAspect="1"/>
          </p:cNvPicPr>
          <p:nvPr/>
        </p:nvPicPr>
        <p:blipFill>
          <a:blip r:embed="rId3" cstate="print"/>
          <a:srcRect l="18451" t="4319" r="40845" b="4977"/>
          <a:stretch>
            <a:fillRect/>
          </a:stretch>
        </p:blipFill>
        <p:spPr>
          <a:xfrm>
            <a:off x="3760632" y="386365"/>
            <a:ext cx="3374264" cy="5344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pic>
        <p:nvPicPr>
          <p:cNvPr id="6" name="Picture 5" descr="libraryheat.jpg"/>
          <p:cNvPicPr>
            <a:picLocks noChangeAspect="1"/>
          </p:cNvPicPr>
          <p:nvPr/>
        </p:nvPicPr>
        <p:blipFill>
          <a:blip r:embed="rId3" cstate="print"/>
          <a:srcRect l="10075" r="32795"/>
          <a:stretch>
            <a:fillRect/>
          </a:stretch>
        </p:blipFill>
        <p:spPr>
          <a:xfrm>
            <a:off x="3747753" y="555670"/>
            <a:ext cx="3477296" cy="5193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922" y="798731"/>
            <a:ext cx="1448873" cy="978551"/>
          </a:xfrm>
          <a:prstGeom prst="rect">
            <a:avLst/>
          </a:prstGeom>
          <a:noFill/>
        </p:spPr>
      </p:pic>
      <p:pic>
        <p:nvPicPr>
          <p:cNvPr id="12" name="Picture 11" descr="ben.png"/>
          <p:cNvPicPr>
            <a:picLocks noChangeAspect="1"/>
          </p:cNvPicPr>
          <p:nvPr/>
        </p:nvPicPr>
        <p:blipFill>
          <a:blip r:embed="rId4" cstate="print"/>
          <a:srcRect t="-6666" r="6666" b="6670"/>
          <a:stretch>
            <a:fillRect/>
          </a:stretch>
        </p:blipFill>
        <p:spPr>
          <a:xfrm>
            <a:off x="4267157" y="2406513"/>
            <a:ext cx="1167728" cy="12510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 descr="video.png"/>
          <p:cNvPicPr>
            <a:picLocks noChangeAspect="1"/>
          </p:cNvPicPr>
          <p:nvPr/>
        </p:nvPicPr>
        <p:blipFill>
          <a:blip r:embed="rId5" cstate="print"/>
          <a:srcRect l="2549" r="5955"/>
          <a:stretch>
            <a:fillRect/>
          </a:stretch>
        </p:blipFill>
        <p:spPr>
          <a:xfrm>
            <a:off x="5859887" y="721216"/>
            <a:ext cx="1163481" cy="1212936"/>
          </a:xfrm>
          <a:prstGeom prst="rect">
            <a:avLst/>
          </a:prstGeom>
        </p:spPr>
      </p:pic>
      <p:pic>
        <p:nvPicPr>
          <p:cNvPr id="13" name="Picture 12" descr="bul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6833" y="2485622"/>
            <a:ext cx="1175165" cy="1155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ben.png"/>
          <p:cNvPicPr>
            <a:picLocks noChangeAspect="1"/>
          </p:cNvPicPr>
          <p:nvPr/>
        </p:nvPicPr>
        <p:blipFill>
          <a:blip r:embed="rId3" cstate="print"/>
          <a:srcRect t="-6666" r="6666" b="6670"/>
          <a:stretch>
            <a:fillRect/>
          </a:stretch>
        </p:blipFill>
        <p:spPr>
          <a:xfrm>
            <a:off x="4267157" y="1854585"/>
            <a:ext cx="1682882" cy="18030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022797" y="-323045"/>
            <a:ext cx="7162800" cy="8119967"/>
          </a:xfrm>
          <a:prstGeom prst="rect">
            <a:avLst/>
          </a:prstGeom>
        </p:spPr>
      </p:pic>
      <p:pic>
        <p:nvPicPr>
          <p:cNvPr id="6" name="talk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36126" y="1596978"/>
            <a:ext cx="5147254" cy="346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869553">
            <a:off x="1094951" y="-154384"/>
            <a:ext cx="7162800" cy="8119967"/>
          </a:xfrm>
          <a:prstGeom prst="rect">
            <a:avLst/>
          </a:prstGeom>
        </p:spPr>
      </p:pic>
      <p:pic>
        <p:nvPicPr>
          <p:cNvPr id="9" name="Picture 8" descr="DSCF2355.JPG"/>
          <p:cNvPicPr>
            <a:picLocks noChangeAspect="1"/>
          </p:cNvPicPr>
          <p:nvPr/>
        </p:nvPicPr>
        <p:blipFill>
          <a:blip r:embed="rId3" cstate="print"/>
          <a:srcRect l="1751" b="9370"/>
          <a:stretch>
            <a:fillRect/>
          </a:stretch>
        </p:blipFill>
        <p:spPr>
          <a:xfrm rot="643742">
            <a:off x="2150295" y="1718918"/>
            <a:ext cx="5250946" cy="354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DSC02904.JPG"/>
          <p:cNvPicPr>
            <a:picLocks noChangeAspect="1"/>
          </p:cNvPicPr>
          <p:nvPr/>
        </p:nvPicPr>
        <p:blipFill>
          <a:blip r:embed="rId3" cstate="print"/>
          <a:srcRect b="16535"/>
          <a:stretch>
            <a:fillRect/>
          </a:stretch>
        </p:blipFill>
        <p:spPr>
          <a:xfrm>
            <a:off x="3733800" y="990600"/>
            <a:ext cx="3467730" cy="4780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914641"/>
            <a:ext cx="2192563" cy="1480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265347" y="-38636"/>
            <a:ext cx="7162800" cy="81199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863143" y="2369712"/>
            <a:ext cx="3276600" cy="28397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ar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048984" y="1880313"/>
            <a:ext cx="5279096" cy="3387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jenn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0821" y="0"/>
            <a:ext cx="3736045" cy="5401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1" descr="C:\Documents and Settings\mstrother\Local Settings\Temporary Internet Files\Content.IE5\50X44JPX\MC90013348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922" y="798731"/>
            <a:ext cx="1448873" cy="978551"/>
          </a:xfrm>
          <a:prstGeom prst="rect">
            <a:avLst/>
          </a:prstGeom>
          <a:noFill/>
        </p:spPr>
      </p:pic>
      <p:pic>
        <p:nvPicPr>
          <p:cNvPr id="12" name="Picture 11" descr="ben.png"/>
          <p:cNvPicPr>
            <a:picLocks noChangeAspect="1"/>
          </p:cNvPicPr>
          <p:nvPr/>
        </p:nvPicPr>
        <p:blipFill>
          <a:blip r:embed="rId4" cstate="print"/>
          <a:srcRect t="-6666" r="6666" b="6670"/>
          <a:stretch>
            <a:fillRect/>
          </a:stretch>
        </p:blipFill>
        <p:spPr>
          <a:xfrm>
            <a:off x="4267157" y="2406513"/>
            <a:ext cx="1167728" cy="12510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 descr="video.png"/>
          <p:cNvPicPr>
            <a:picLocks noChangeAspect="1"/>
          </p:cNvPicPr>
          <p:nvPr/>
        </p:nvPicPr>
        <p:blipFill>
          <a:blip r:embed="rId5" cstate="print"/>
          <a:srcRect l="2549" r="5955"/>
          <a:stretch>
            <a:fillRect/>
          </a:stretch>
        </p:blipFill>
        <p:spPr>
          <a:xfrm>
            <a:off x="5859887" y="721216"/>
            <a:ext cx="1163481" cy="1212936"/>
          </a:xfrm>
          <a:prstGeom prst="rect">
            <a:avLst/>
          </a:prstGeom>
        </p:spPr>
      </p:pic>
      <p:pic>
        <p:nvPicPr>
          <p:cNvPr id="13" name="Picture 12" descr="bul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6833" y="2485622"/>
            <a:ext cx="1175165" cy="1155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video.png"/>
          <p:cNvPicPr>
            <a:picLocks noChangeAspect="1"/>
          </p:cNvPicPr>
          <p:nvPr/>
        </p:nvPicPr>
        <p:blipFill>
          <a:blip r:embed="rId3" cstate="print"/>
          <a:srcRect l="2549" r="5955"/>
          <a:stretch>
            <a:fillRect/>
          </a:stretch>
        </p:blipFill>
        <p:spPr>
          <a:xfrm>
            <a:off x="5151549" y="695457"/>
            <a:ext cx="1910455" cy="1991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DSCF2339.JPG"/>
          <p:cNvPicPr>
            <a:picLocks noChangeAspect="1"/>
          </p:cNvPicPr>
          <p:nvPr/>
        </p:nvPicPr>
        <p:blipFill>
          <a:blip r:embed="rId3" cstate="print"/>
          <a:srcRect l="10986" r="40423" b="32582"/>
          <a:stretch>
            <a:fillRect/>
          </a:stretch>
        </p:blipFill>
        <p:spPr>
          <a:xfrm>
            <a:off x="3928056" y="-193183"/>
            <a:ext cx="3387144" cy="5422005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5144174">
            <a:off x="6117465" y="2099257"/>
            <a:ext cx="759854" cy="8371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055720" y="-174761"/>
            <a:ext cx="6277906" cy="7116826"/>
          </a:xfrm>
          <a:prstGeom prst="rect">
            <a:avLst/>
          </a:prstGeom>
        </p:spPr>
      </p:pic>
      <p:pic>
        <p:nvPicPr>
          <p:cNvPr id="3" name="shelf marker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01273" y="1493950"/>
            <a:ext cx="5018468" cy="3026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SCF2341.JPG"/>
          <p:cNvPicPr>
            <a:picLocks noChangeAspect="1"/>
          </p:cNvPicPr>
          <p:nvPr/>
        </p:nvPicPr>
        <p:blipFill>
          <a:blip r:embed="rId3" cstate="print"/>
          <a:srcRect l="33024" t="-13980" r="8559"/>
          <a:stretch>
            <a:fillRect/>
          </a:stretch>
        </p:blipFill>
        <p:spPr>
          <a:xfrm>
            <a:off x="3837904" y="-1"/>
            <a:ext cx="3515933" cy="5318975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5144174">
            <a:off x="5383371" y="1764407"/>
            <a:ext cx="759854" cy="8371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055720" y="-174761"/>
            <a:ext cx="6277906" cy="7116826"/>
          </a:xfrm>
          <a:prstGeom prst="rect">
            <a:avLst/>
          </a:prstGeom>
        </p:spPr>
      </p:pic>
      <p:pic>
        <p:nvPicPr>
          <p:cNvPr id="4" name="not shelf marker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30062" y="1416676"/>
            <a:ext cx="4717960" cy="3065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-1261966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5334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helf.png"/>
          <p:cNvPicPr>
            <a:picLocks noChangeAspect="1"/>
          </p:cNvPicPr>
          <p:nvPr/>
        </p:nvPicPr>
        <p:blipFill>
          <a:blip r:embed="rId3" cstate="print"/>
          <a:srcRect l="11641" t="20463" r="8366"/>
          <a:stretch>
            <a:fillRect/>
          </a:stretch>
        </p:blipFill>
        <p:spPr>
          <a:xfrm>
            <a:off x="3889420" y="0"/>
            <a:ext cx="3490175" cy="5453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DSC028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914400"/>
            <a:ext cx="336665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55720" y="-174761"/>
            <a:ext cx="6277906" cy="7116826"/>
          </a:xfrm>
          <a:prstGeom prst="rect">
            <a:avLst/>
          </a:prstGeom>
        </p:spPr>
      </p:pic>
      <p:pic>
        <p:nvPicPr>
          <p:cNvPr id="6" name="Picture 5" descr="DSCF23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796" y="1458532"/>
            <a:ext cx="5215944" cy="310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SC02896.JPG"/>
          <p:cNvPicPr>
            <a:picLocks noChangeAspect="1"/>
          </p:cNvPicPr>
          <p:nvPr/>
        </p:nvPicPr>
        <p:blipFill>
          <a:blip r:embed="rId3" cstate="print"/>
          <a:srcRect l="25000" t="12654" r="31493"/>
          <a:stretch>
            <a:fillRect/>
          </a:stretch>
        </p:blipFill>
        <p:spPr>
          <a:xfrm>
            <a:off x="3670479" y="889715"/>
            <a:ext cx="3581400" cy="481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toy mc.JPG"/>
          <p:cNvPicPr>
            <a:picLocks noChangeAspect="1"/>
          </p:cNvPicPr>
          <p:nvPr/>
        </p:nvPicPr>
        <p:blipFill>
          <a:blip r:embed="rId3" cstate="print"/>
          <a:srcRect l="29409" t="8826" r="23918"/>
          <a:stretch>
            <a:fillRect/>
          </a:stretch>
        </p:blipFill>
        <p:spPr>
          <a:xfrm>
            <a:off x="3733800" y="1066800"/>
            <a:ext cx="349623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ethany collin mckinney 2.jpg"/>
          <p:cNvPicPr>
            <a:picLocks noChangeAspect="1"/>
          </p:cNvPicPr>
          <p:nvPr/>
        </p:nvPicPr>
        <p:blipFill>
          <a:blip r:embed="rId3" cstate="print"/>
          <a:srcRect r="9722"/>
          <a:stretch>
            <a:fillRect/>
          </a:stretch>
        </p:blipFill>
        <p:spPr>
          <a:xfrm>
            <a:off x="3810000" y="762000"/>
            <a:ext cx="3393282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-838200"/>
            <a:ext cx="7162800" cy="8119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838200"/>
            <a:ext cx="3276600" cy="3581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c re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762000"/>
            <a:ext cx="34290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phone-iprintphoto-apple-hp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0850" y="196850"/>
            <a:ext cx="5702300" cy="646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12</Words>
  <Application>Microsoft Office PowerPoint</Application>
  <PresentationFormat>On-screen Show (4:3)</PresentationFormat>
  <Paragraphs>9</Paragraphs>
  <Slides>40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misd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misd</dc:creator>
  <cp:lastModifiedBy>misd</cp:lastModifiedBy>
  <cp:revision>28</cp:revision>
  <dcterms:created xsi:type="dcterms:W3CDTF">2010-07-29T00:27:29Z</dcterms:created>
  <dcterms:modified xsi:type="dcterms:W3CDTF">2010-08-26T05:27:08Z</dcterms:modified>
</cp:coreProperties>
</file>